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312" r:id="rId2"/>
    <p:sldId id="318" r:id="rId3"/>
    <p:sldId id="287" r:id="rId4"/>
    <p:sldId id="329" r:id="rId5"/>
    <p:sldId id="330" r:id="rId6"/>
    <p:sldId id="332" r:id="rId7"/>
    <p:sldId id="333" r:id="rId8"/>
    <p:sldId id="334" r:id="rId9"/>
    <p:sldId id="335" r:id="rId10"/>
    <p:sldId id="331" r:id="rId1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F37"/>
    <a:srgbClr val="39FF14"/>
    <a:srgbClr val="FFFF00"/>
    <a:srgbClr val="5FFF9D"/>
    <a:srgbClr val="FF0000"/>
    <a:srgbClr val="090F04"/>
    <a:srgbClr val="F5F5F5"/>
    <a:srgbClr val="B050FF"/>
    <a:srgbClr val="8FE548"/>
    <a:srgbClr val="C7D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15" autoAdjust="0"/>
    <p:restoredTop sz="94766" autoAdjust="0"/>
  </p:normalViewPr>
  <p:slideViewPr>
    <p:cSldViewPr>
      <p:cViewPr varScale="1">
        <p:scale>
          <a:sx n="63" d="100"/>
          <a:sy n="63" d="100"/>
        </p:scale>
        <p:origin x="142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A9D6-761F-4DE1-A135-417B7014A43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95B6E-D0A4-4012-9261-8B56318F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9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5B6E-D0A4-4012-9261-8B56318F0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F8740-E5B6-C516-7B6D-FEE229C65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CE5F1-7702-6BE4-37FF-740DF808F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FA6CE-0120-56B2-7B42-2B95AE79E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25C0E-C284-507E-E37F-54468EFA6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5B6E-D0A4-4012-9261-8B56318F0D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009AB-6FDE-2C25-C83C-599EF3286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9A471E-9AB7-61C2-CC87-9660383B0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0D237-4AD9-755B-995F-6B6991E5A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17F4D-ED94-DA57-F10C-EBA6CB0EB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5B6E-D0A4-4012-9261-8B56318F0D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5B6E-D0A4-4012-9261-8B56318F0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3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33D21-1B0F-CC38-9FA1-B889CBE5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5E221-78A1-82CF-3660-255647A01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392711-DEFC-8FEA-7C0B-E5D07BE09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0F7AA-5340-F072-0C5F-55C912642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5B6E-D0A4-4012-9261-8B56318F0D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1F459-891D-EA67-B2FF-AF4F1DE32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84C9C6-655F-D6C6-B09B-F33F623A8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A2340-A4C3-0D1E-6DAE-BA1BE0C25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751AE-D12E-0B86-BE88-0DA2A990C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5B6E-D0A4-4012-9261-8B56318F0D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35880-BC5F-6361-44B3-7925FADD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D43E8-6F0C-30E6-FE26-BE17ABFC8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93BFC-85D4-C481-8B3C-031697088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BA1E0-1660-8C7C-FF5D-3C121E6AB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5B6E-D0A4-4012-9261-8B56318F0D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B6E3F-978C-4B39-A2A8-4BCFCEABB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70FDB-6614-0568-AC29-C1B52329B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D4DA0-65E9-F43B-821F-093480131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02C3A-E848-461B-94FB-CF66279E5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5B6E-D0A4-4012-9261-8B56318F0D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4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F8173-F43D-F682-00FA-01609B1AE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FBA037-63BE-EDA6-87DF-82D3DA1D6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B6ABE2-9DB2-EA39-A882-C91A1DB83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892A8-A570-46DD-DCFF-FC268D225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5B6E-D0A4-4012-9261-8B56318F0D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18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7C7D9-15B2-E5D8-24D6-93F72A1E9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3C1506-3EC9-E416-5B05-75E400EFF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F185B-417D-4578-B60D-47E17F7DC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CBF76-A8F3-17E9-F123-C61D10100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5B6E-D0A4-4012-9261-8B56318F0D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rgbClr val="000D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27BFC"/>
                </a:solidFill>
                <a:latin typeface="Trebuchet MS"/>
                <a:cs typeface="Trebuchet MS"/>
              </a:defRPr>
            </a:lvl1pPr>
          </a:lstStyle>
          <a:p>
            <a:pPr marL="64135">
              <a:lnSpc>
                <a:spcPct val="100000"/>
              </a:lnSpc>
            </a:pPr>
            <a:fld id="{81D60167-4931-47E6-BA6A-407CBD079E47}" type="slidenum">
              <a:rPr spc="105" dirty="0"/>
              <a:t>‹#›</a:t>
            </a:fld>
            <a:endParaRPr spc="10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000D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27BFC"/>
                </a:solidFill>
                <a:latin typeface="Trebuchet MS"/>
                <a:cs typeface="Trebuchet MS"/>
              </a:defRPr>
            </a:lvl1pPr>
          </a:lstStyle>
          <a:p>
            <a:pPr marL="64135">
              <a:lnSpc>
                <a:spcPct val="100000"/>
              </a:lnSpc>
            </a:pPr>
            <a:fld id="{81D60167-4931-47E6-BA6A-407CBD079E47}" type="slidenum">
              <a:rPr spc="105" dirty="0"/>
              <a:t>‹#›</a:t>
            </a:fld>
            <a:endParaRPr spc="10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000D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27BFC"/>
                </a:solidFill>
                <a:latin typeface="Trebuchet MS"/>
                <a:cs typeface="Trebuchet MS"/>
              </a:defRPr>
            </a:lvl1pPr>
          </a:lstStyle>
          <a:p>
            <a:pPr marL="64135">
              <a:lnSpc>
                <a:spcPct val="100000"/>
              </a:lnSpc>
            </a:pPr>
            <a:fld id="{81D60167-4931-47E6-BA6A-407CBD079E47}" type="slidenum">
              <a:rPr spc="105" dirty="0"/>
              <a:t>‹#›</a:t>
            </a:fld>
            <a:endParaRPr spc="10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000D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27BFC"/>
                </a:solidFill>
                <a:latin typeface="Trebuchet MS"/>
                <a:cs typeface="Trebuchet MS"/>
              </a:defRPr>
            </a:lvl1pPr>
          </a:lstStyle>
          <a:p>
            <a:pPr marL="64135">
              <a:lnSpc>
                <a:spcPct val="100000"/>
              </a:lnSpc>
            </a:pPr>
            <a:fld id="{81D60167-4931-47E6-BA6A-407CBD079E47}" type="slidenum">
              <a:rPr spc="105" dirty="0"/>
              <a:t>‹#›</a:t>
            </a:fld>
            <a:endParaRPr spc="10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2830" cy="11308715"/>
          </a:xfrm>
          <a:custGeom>
            <a:avLst/>
            <a:gdLst/>
            <a:ahLst/>
            <a:cxnLst/>
            <a:rect l="l" t="t" r="r" b="b"/>
            <a:pathLst>
              <a:path w="20102830" h="11308715">
                <a:moveTo>
                  <a:pt x="20102791" y="0"/>
                </a:moveTo>
                <a:lnTo>
                  <a:pt x="0" y="0"/>
                </a:lnTo>
                <a:lnTo>
                  <a:pt x="0" y="11308555"/>
                </a:lnTo>
                <a:lnTo>
                  <a:pt x="20102791" y="11308555"/>
                </a:lnTo>
                <a:lnTo>
                  <a:pt x="20102791" y="0"/>
                </a:lnTo>
                <a:close/>
              </a:path>
            </a:pathLst>
          </a:custGeom>
          <a:solidFill>
            <a:srgbClr val="027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453" y="1105076"/>
            <a:ext cx="3163400" cy="12112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66440" y="3453795"/>
            <a:ext cx="7736350" cy="78543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27BFC"/>
                </a:solidFill>
                <a:latin typeface="Trebuchet MS"/>
                <a:cs typeface="Trebuchet MS"/>
              </a:defRPr>
            </a:lvl1pPr>
          </a:lstStyle>
          <a:p>
            <a:pPr marL="64135">
              <a:lnSpc>
                <a:spcPct val="100000"/>
              </a:lnSpc>
            </a:pPr>
            <a:fld id="{81D60167-4931-47E6-BA6A-407CBD079E47}" type="slidenum">
              <a:rPr spc="105" dirty="0"/>
              <a:t>‹#›</a:t>
            </a:fld>
            <a:endParaRPr spc="10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7417" y="684241"/>
            <a:ext cx="17608550" cy="678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rgbClr val="000D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7179" y="2357259"/>
            <a:ext cx="18383250" cy="7536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59837" y="10359507"/>
            <a:ext cx="412115" cy="326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027BFC"/>
                </a:solidFill>
                <a:latin typeface="Trebuchet MS"/>
                <a:cs typeface="Trebuchet MS"/>
              </a:defRPr>
            </a:lvl1pPr>
          </a:lstStyle>
          <a:p>
            <a:pPr marL="64135">
              <a:lnSpc>
                <a:spcPct val="100000"/>
              </a:lnSpc>
            </a:pPr>
            <a:fld id="{81D60167-4931-47E6-BA6A-407CBD079E47}" type="slidenum">
              <a:rPr spc="105" dirty="0"/>
              <a:t>‹#›</a:t>
            </a:fld>
            <a:endParaRPr spc="10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7B1895-619C-CE50-DFAD-B599CB758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513" y="0"/>
            <a:ext cx="20099073" cy="1130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erson in a black shirt">
            <a:extLst>
              <a:ext uri="{FF2B5EF4-FFF2-40B4-BE49-F238E27FC236}">
                <a16:creationId xmlns:a16="http://schemas.microsoft.com/office/drawing/2014/main" id="{7DCF8A05-29AC-39A4-6286-D690EFD7B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2" y="-46038"/>
            <a:ext cx="20294602" cy="1141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4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3C25E-7BF2-992A-7BAC-0C32BDFED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B8B0B9-92C0-9E3B-959E-8D7F6C95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550" y="-60325"/>
            <a:ext cx="20294599" cy="114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5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3428-5384-560E-ECFA-9DE2CE9B0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uple of men smiling">
            <a:extLst>
              <a:ext uri="{FF2B5EF4-FFF2-40B4-BE49-F238E27FC236}">
                <a16:creationId xmlns:a16="http://schemas.microsoft.com/office/drawing/2014/main" id="{538E50B9-76D5-7A81-53D5-8BE2148E8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-131763"/>
            <a:ext cx="20447000" cy="115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9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71A61F-ED84-625D-85CD-3D4EC302D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50" y="-60325"/>
            <a:ext cx="20294600" cy="1141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FADBF-985D-B5EF-9A34-0488A0E36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A87067-B42E-66EA-CEE6-FFD405872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550" y="-60325"/>
            <a:ext cx="20294600" cy="114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9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FFD7C0-092D-1DAC-6DE8-3D23CF6F3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B4ED4A-23A7-DFA4-B2DD-908EAD63D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550" y="-60325"/>
            <a:ext cx="20294599" cy="114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7300CA-3C74-0A96-111D-B60FA6818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CBAA7E-E0AC-F224-5CA0-001DA973E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550" y="-60325"/>
            <a:ext cx="20294599" cy="114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4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92BE0A-D866-A20B-4234-78C4F4CAA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4869D1-4026-3CBA-2B20-EB5737233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549" y="-60325"/>
            <a:ext cx="20294597" cy="114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3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E9CEF-7759-1589-3DBF-4B449C505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F880D0-DBA1-83E3-7537-ACEC5C6B7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549" y="-60325"/>
            <a:ext cx="20294597" cy="114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4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36161-54A6-5FC3-EFA3-2D5B330B4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37AED9-66EF-884E-2BAC-A263FC67B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548" y="-60325"/>
            <a:ext cx="20294595" cy="114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91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4489</TotalTime>
  <Words>10</Words>
  <Application>Microsoft Office PowerPoint</Application>
  <PresentationFormat>Custom</PresentationFormat>
  <Paragraphs>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 Kh</dc:creator>
  <cp:lastModifiedBy>MIKE MOZG</cp:lastModifiedBy>
  <cp:revision>39</cp:revision>
  <dcterms:created xsi:type="dcterms:W3CDTF">2024-07-29T09:59:29Z</dcterms:created>
  <dcterms:modified xsi:type="dcterms:W3CDTF">2025-09-24T15:05:39Z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LastSaved">
    <vt:filetime>2024-07-29T00:00:00Z</vt:filetime>
  </property>
  <property fmtid="{D5CDD505-2E9C-101B-9397-08002B2CF9AE}" pid="4" name="Producer">
    <vt:lpwstr>macOS Version 13.5 (Build 22G74) Quartz PDFContext</vt:lpwstr>
  </property>
</Properties>
</file>